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11444</TotalTime>
  <Words>5162</Words>
  <Application>Microsoft Office PowerPoint</Application>
  <PresentationFormat>Widescreen</PresentationFormat>
  <Paragraphs>995</Paragraphs>
  <Slides>117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4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2185</cp:revision>
  <dcterms:created xsi:type="dcterms:W3CDTF">2024-11-21T11:19:07Z</dcterms:created>
  <dcterms:modified xsi:type="dcterms:W3CDTF">2025-05-28T14:01:18Z</dcterms:modified>
</cp:coreProperties>
</file>